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7FB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фоны день матер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№7 общеразвивающего вида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137255"/>
            <a:ext cx="648072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к концерту «Поздравляем наших мамочек»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450912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Викторовна,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воспитательВКК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Николаевна, воспитатель ВКК.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9257" y="605264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Анна 2017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1384641512_mother_presentatio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52" y="212870"/>
            <a:ext cx="5760640" cy="647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33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язной\Desktop\cvety7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88840"/>
            <a:ext cx="36576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31174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629"/>
            <a:ext cx="3244736" cy="3244736"/>
          </a:xfrm>
          <a:prstGeom prst="ellipse">
            <a:avLst/>
          </a:prstGeom>
          <a:ln w="190500" cap="rnd">
            <a:solidFill>
              <a:srgbClr val="FF339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язной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95365"/>
            <a:ext cx="5187576" cy="312818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33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язной\Desktop\tri-buton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30670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6652"/>
            <a:ext cx="8304923" cy="622869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33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язной\Desktop\cvety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313"/>
            <a:ext cx="23717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34277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908"/>
            <a:ext cx="8208912" cy="616742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33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язной\Desktop\6369906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2" y="3140968"/>
            <a:ext cx="2886865" cy="29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</TotalTime>
  <Words>38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Windows User</cp:lastModifiedBy>
  <cp:revision>5</cp:revision>
  <dcterms:created xsi:type="dcterms:W3CDTF">2017-11-24T09:23:18Z</dcterms:created>
  <dcterms:modified xsi:type="dcterms:W3CDTF">2017-11-27T06:47:37Z</dcterms:modified>
</cp:coreProperties>
</file>